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7" r:id="rId3"/>
    <p:sldId id="256" r:id="rId4"/>
    <p:sldId id="268" r:id="rId5"/>
    <p:sldId id="277" r:id="rId6"/>
    <p:sldId id="276" r:id="rId7"/>
    <p:sldId id="274" r:id="rId8"/>
    <p:sldId id="275" r:id="rId9"/>
    <p:sldId id="270" r:id="rId10"/>
    <p:sldId id="273" r:id="rId11"/>
    <p:sldId id="272" r:id="rId12"/>
    <p:sldId id="269" r:id="rId13"/>
    <p:sldId id="278" r:id="rId14"/>
    <p:sldId id="279" r:id="rId15"/>
    <p:sldId id="280" r:id="rId16"/>
    <p:sldId id="281" r:id="rId17"/>
    <p:sldId id="282" r:id="rId18"/>
    <p:sldId id="283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B4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492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142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8644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853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8051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2251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2819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1083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8559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91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388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47A56-48A1-4F78-875D-8D1FC01606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070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onie@prulleke.n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690737"/>
            <a:ext cx="9495691" cy="538609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400" dirty="0">
                <a:solidFill>
                  <a:srgbClr val="02B4A0"/>
                </a:solidFill>
              </a:rPr>
              <a:t>Wanneer je alle vragen van de quiz goed hebt beantwoord, vormen de letters van de goede antwoorden 2 woorden.</a:t>
            </a:r>
          </a:p>
          <a:p>
            <a:pPr algn="ctr"/>
            <a:r>
              <a:rPr lang="nl-NL" sz="4400" dirty="0">
                <a:solidFill>
                  <a:srgbClr val="02B4A0"/>
                </a:solidFill>
              </a:rPr>
              <a:t>Mail je antwoord* ter bevestiging naar </a:t>
            </a:r>
            <a:r>
              <a:rPr lang="nl-NL" sz="4400" dirty="0">
                <a:solidFill>
                  <a:srgbClr val="02B4A0"/>
                </a:solidFill>
                <a:hlinkClick r:id="rId3"/>
              </a:rPr>
              <a:t>leonie@prulleke.nl</a:t>
            </a:r>
            <a:r>
              <a:rPr lang="nl-NL" sz="4400" dirty="0">
                <a:solidFill>
                  <a:srgbClr val="02B4A0"/>
                </a:solidFill>
              </a:rPr>
              <a:t> en maak kans op een leuke prijs!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algn="ctr"/>
            <a:r>
              <a:rPr lang="nl-NL" sz="3200" dirty="0">
                <a:solidFill>
                  <a:srgbClr val="02B4A0"/>
                </a:solidFill>
              </a:rPr>
              <a:t>* Uiterlijk zondag 30-5-2021 18:00 uur</a:t>
            </a:r>
          </a:p>
        </p:txBody>
      </p:sp>
    </p:spTree>
    <p:extLst>
      <p:ext uri="{BB962C8B-B14F-4D97-AF65-F5344CB8AC3E}">
        <p14:creationId xmlns:p14="http://schemas.microsoft.com/office/powerpoint/2010/main" val="2854054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752293"/>
            <a:ext cx="9495691" cy="526297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algn="ctr"/>
            <a:r>
              <a:rPr lang="nl-NL" sz="4800" dirty="0">
                <a:solidFill>
                  <a:srgbClr val="02B4A0"/>
                </a:solidFill>
              </a:rPr>
              <a:t>Betaal je lidmaatschapskosten als je demonstratrice bent bij </a:t>
            </a:r>
            <a:r>
              <a:rPr lang="nl-NL" sz="4800" dirty="0" err="1">
                <a:solidFill>
                  <a:srgbClr val="02B4A0"/>
                </a:solidFill>
              </a:rPr>
              <a:t>Stampin</a:t>
            </a:r>
            <a:r>
              <a:rPr lang="nl-NL" sz="4800" dirty="0">
                <a:solidFill>
                  <a:srgbClr val="02B4A0"/>
                </a:solidFill>
              </a:rPr>
              <a:t>’ Up?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lvl="4"/>
            <a:r>
              <a:rPr lang="nl-NL" sz="4800" dirty="0">
                <a:solidFill>
                  <a:srgbClr val="02B4A0"/>
                </a:solidFill>
              </a:rPr>
              <a:t>	Ja				P</a:t>
            </a:r>
          </a:p>
          <a:p>
            <a:pPr lvl="4"/>
            <a:r>
              <a:rPr lang="nl-NL" sz="4800" dirty="0">
                <a:solidFill>
                  <a:srgbClr val="02B4A0"/>
                </a:solidFill>
              </a:rPr>
              <a:t>	Nee			T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627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13629"/>
            <a:ext cx="9495691" cy="674030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algn="ctr"/>
            <a:r>
              <a:rPr lang="nl-NL" sz="4800" dirty="0">
                <a:solidFill>
                  <a:srgbClr val="02B4A0"/>
                </a:solidFill>
              </a:rPr>
              <a:t>Wat is de naam van de suite die Leonie heeft gebruikt tijdens haar Make &amp; Take?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lvl="4"/>
            <a:r>
              <a:rPr lang="nl-NL" sz="4800" dirty="0" err="1">
                <a:solidFill>
                  <a:srgbClr val="02B4A0"/>
                </a:solidFill>
              </a:rPr>
              <a:t>Tidings</a:t>
            </a:r>
            <a:r>
              <a:rPr lang="nl-NL" sz="4800" dirty="0">
                <a:solidFill>
                  <a:srgbClr val="02B4A0"/>
                </a:solidFill>
              </a:rPr>
              <a:t> of Christmas		F</a:t>
            </a:r>
          </a:p>
          <a:p>
            <a:pPr lvl="4"/>
            <a:r>
              <a:rPr lang="nl-NL" sz="4800" dirty="0" err="1">
                <a:solidFill>
                  <a:srgbClr val="02B4A0"/>
                </a:solidFill>
              </a:rPr>
              <a:t>Sweet</a:t>
            </a:r>
            <a:r>
              <a:rPr lang="nl-NL" sz="4800" dirty="0">
                <a:solidFill>
                  <a:srgbClr val="02B4A0"/>
                </a:solidFill>
              </a:rPr>
              <a:t> </a:t>
            </a:r>
            <a:r>
              <a:rPr lang="nl-NL" sz="4800" dirty="0" err="1">
                <a:solidFill>
                  <a:srgbClr val="02B4A0"/>
                </a:solidFill>
              </a:rPr>
              <a:t>Symmetry</a:t>
            </a:r>
            <a:r>
              <a:rPr lang="nl-NL" sz="4800" dirty="0">
                <a:solidFill>
                  <a:srgbClr val="02B4A0"/>
                </a:solidFill>
              </a:rPr>
              <a:t>			H</a:t>
            </a:r>
          </a:p>
          <a:p>
            <a:pPr lvl="4"/>
            <a:r>
              <a:rPr lang="nl-NL" sz="4800" dirty="0" err="1">
                <a:solidFill>
                  <a:srgbClr val="02B4A0"/>
                </a:solidFill>
              </a:rPr>
              <a:t>Pansy</a:t>
            </a:r>
            <a:r>
              <a:rPr lang="nl-NL" sz="4800" dirty="0">
                <a:solidFill>
                  <a:srgbClr val="02B4A0"/>
                </a:solidFill>
              </a:rPr>
              <a:t> </a:t>
            </a:r>
            <a:r>
              <a:rPr lang="nl-NL" sz="4800" dirty="0" err="1">
                <a:solidFill>
                  <a:srgbClr val="02B4A0"/>
                </a:solidFill>
              </a:rPr>
              <a:t>Petals</a:t>
            </a:r>
            <a:r>
              <a:rPr lang="nl-NL" sz="4800" dirty="0">
                <a:solidFill>
                  <a:srgbClr val="02B4A0"/>
                </a:solidFill>
              </a:rPr>
              <a:t>				E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678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752293"/>
            <a:ext cx="9495691" cy="526297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>
                <a:solidFill>
                  <a:srgbClr val="02B4A0"/>
                </a:solidFill>
              </a:rPr>
              <a:t>Welk fruit vind je terug in de huidige catalogus?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Aardbei + braam			G</a:t>
            </a: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Aardbei + perzik			P</a:t>
            </a: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Braam + perzik			S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643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51351" y="211381"/>
            <a:ext cx="9495691" cy="526297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algn="ctr"/>
            <a:r>
              <a:rPr lang="nl-NL" sz="4800" dirty="0">
                <a:solidFill>
                  <a:srgbClr val="02B4A0"/>
                </a:solidFill>
              </a:rPr>
              <a:t>Zijn er meer dan 10 stempelsets met een of meerdere bloemen terug te vinden in de catalogus?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lvl="6"/>
            <a:r>
              <a:rPr lang="nl-NL" sz="4800" dirty="0">
                <a:solidFill>
                  <a:srgbClr val="02B4A0"/>
                </a:solidFill>
              </a:rPr>
              <a:t>Ja				R</a:t>
            </a:r>
          </a:p>
          <a:p>
            <a:pPr lvl="6"/>
            <a:r>
              <a:rPr lang="nl-NL" sz="4800" dirty="0">
                <a:solidFill>
                  <a:srgbClr val="02B4A0"/>
                </a:solidFill>
              </a:rPr>
              <a:t>Nee			T</a:t>
            </a:r>
          </a:p>
        </p:txBody>
      </p:sp>
    </p:spTree>
    <p:extLst>
      <p:ext uri="{BB962C8B-B14F-4D97-AF65-F5344CB8AC3E}">
        <p14:creationId xmlns:p14="http://schemas.microsoft.com/office/powerpoint/2010/main" val="2749263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1121625"/>
            <a:ext cx="9495691" cy="452431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>
                <a:solidFill>
                  <a:srgbClr val="02B4A0"/>
                </a:solidFill>
              </a:rPr>
              <a:t>Kun je in de catalogus zien welke kleuren er gebruikt worden in het design paper?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lvl="6"/>
            <a:r>
              <a:rPr lang="nl-NL" sz="4800" dirty="0">
                <a:solidFill>
                  <a:srgbClr val="02B4A0"/>
                </a:solidFill>
              </a:rPr>
              <a:t>Ja				O</a:t>
            </a:r>
          </a:p>
          <a:p>
            <a:pPr lvl="6"/>
            <a:r>
              <a:rPr lang="nl-NL" sz="4800" dirty="0">
                <a:solidFill>
                  <a:srgbClr val="02B4A0"/>
                </a:solidFill>
              </a:rPr>
              <a:t>Nee			A</a:t>
            </a:r>
          </a:p>
        </p:txBody>
      </p:sp>
    </p:spTree>
    <p:extLst>
      <p:ext uri="{BB962C8B-B14F-4D97-AF65-F5344CB8AC3E}">
        <p14:creationId xmlns:p14="http://schemas.microsoft.com/office/powerpoint/2010/main" val="178625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1490956"/>
            <a:ext cx="9495691" cy="378565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>
                <a:solidFill>
                  <a:srgbClr val="02B4A0"/>
                </a:solidFill>
              </a:rPr>
              <a:t>Is er in de huidige catalogus al aandacht voor Kerst producten?</a:t>
            </a:r>
          </a:p>
          <a:p>
            <a:pPr lvl="6"/>
            <a:endParaRPr lang="nl-NL" sz="4800" dirty="0">
              <a:solidFill>
                <a:srgbClr val="02B4A0"/>
              </a:solidFill>
            </a:endParaRPr>
          </a:p>
          <a:p>
            <a:pPr lvl="6"/>
            <a:r>
              <a:rPr lang="nl-NL" sz="4800" dirty="0">
                <a:solidFill>
                  <a:srgbClr val="02B4A0"/>
                </a:solidFill>
              </a:rPr>
              <a:t>Ja				D</a:t>
            </a:r>
          </a:p>
          <a:p>
            <a:pPr lvl="6"/>
            <a:r>
              <a:rPr lang="nl-NL" sz="4800" dirty="0">
                <a:solidFill>
                  <a:srgbClr val="02B4A0"/>
                </a:solidFill>
              </a:rPr>
              <a:t>Nee			T</a:t>
            </a:r>
          </a:p>
        </p:txBody>
      </p:sp>
    </p:spTree>
    <p:extLst>
      <p:ext uri="{BB962C8B-B14F-4D97-AF65-F5344CB8AC3E}">
        <p14:creationId xmlns:p14="http://schemas.microsoft.com/office/powerpoint/2010/main" val="1130242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752293"/>
            <a:ext cx="9495691" cy="526297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>
                <a:solidFill>
                  <a:srgbClr val="02B4A0"/>
                </a:solidFill>
              </a:rPr>
              <a:t>Hoeveel jaar zijn de In </a:t>
            </a:r>
            <a:r>
              <a:rPr lang="nl-NL" sz="4800" dirty="0" err="1">
                <a:solidFill>
                  <a:srgbClr val="02B4A0"/>
                </a:solidFill>
              </a:rPr>
              <a:t>Color</a:t>
            </a:r>
            <a:r>
              <a:rPr lang="nl-NL" sz="4800" dirty="0">
                <a:solidFill>
                  <a:srgbClr val="02B4A0"/>
                </a:solidFill>
              </a:rPr>
              <a:t> collecties verkrijgbaar?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2 jaar			U</a:t>
            </a: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1 jaar			I</a:t>
            </a: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5 jaar			O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45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752293"/>
            <a:ext cx="9495691" cy="526297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>
                <a:solidFill>
                  <a:srgbClr val="02B4A0"/>
                </a:solidFill>
              </a:rPr>
              <a:t>Uit hoeveel kleuren bestaat de </a:t>
            </a:r>
            <a:r>
              <a:rPr lang="nl-NL" sz="4800" dirty="0" err="1">
                <a:solidFill>
                  <a:srgbClr val="02B4A0"/>
                </a:solidFill>
              </a:rPr>
              <a:t>Brights</a:t>
            </a:r>
            <a:r>
              <a:rPr lang="nl-NL" sz="4800" dirty="0">
                <a:solidFill>
                  <a:srgbClr val="02B4A0"/>
                </a:solidFill>
              </a:rPr>
              <a:t> collectie?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5					X</a:t>
            </a: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10				C</a:t>
            </a: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30				B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478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1490956"/>
            <a:ext cx="9495691" cy="378565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>
                <a:solidFill>
                  <a:srgbClr val="02B4A0"/>
                </a:solidFill>
              </a:rPr>
              <a:t>Staat er een schildpad stempel in de huidige catalogus?</a:t>
            </a:r>
          </a:p>
          <a:p>
            <a:pPr lvl="6"/>
            <a:endParaRPr lang="nl-NL" sz="4800" dirty="0">
              <a:solidFill>
                <a:srgbClr val="02B4A0"/>
              </a:solidFill>
            </a:endParaRPr>
          </a:p>
          <a:p>
            <a:pPr lvl="6"/>
            <a:r>
              <a:rPr lang="nl-NL" sz="4800" dirty="0">
                <a:solidFill>
                  <a:srgbClr val="02B4A0"/>
                </a:solidFill>
              </a:rPr>
              <a:t>Ja				T</a:t>
            </a:r>
          </a:p>
          <a:p>
            <a:pPr lvl="6"/>
            <a:r>
              <a:rPr lang="nl-NL" sz="4800" dirty="0">
                <a:solidFill>
                  <a:srgbClr val="02B4A0"/>
                </a:solidFill>
              </a:rPr>
              <a:t>Nee			M</a:t>
            </a:r>
          </a:p>
        </p:txBody>
      </p:sp>
    </p:spTree>
    <p:extLst>
      <p:ext uri="{BB962C8B-B14F-4D97-AF65-F5344CB8AC3E}">
        <p14:creationId xmlns:p14="http://schemas.microsoft.com/office/powerpoint/2010/main" val="325672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967735"/>
            <a:ext cx="9495691" cy="48320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400" dirty="0">
                <a:solidFill>
                  <a:srgbClr val="02B4A0"/>
                </a:solidFill>
              </a:rPr>
              <a:t>Alle antwoorden op de gestelde vragen zijn vandaag genoemd of waren te zien</a:t>
            </a:r>
          </a:p>
          <a:p>
            <a:pPr algn="ctr"/>
            <a:r>
              <a:rPr lang="nl-NL" sz="4400" dirty="0">
                <a:solidFill>
                  <a:srgbClr val="02B4A0"/>
                </a:solidFill>
              </a:rPr>
              <a:t> tijdens een van de onderdelen van de </a:t>
            </a:r>
            <a:r>
              <a:rPr lang="nl-NL" sz="4400" dirty="0" err="1">
                <a:solidFill>
                  <a:srgbClr val="02B4A0"/>
                </a:solidFill>
              </a:rPr>
              <a:t>Catalogue</a:t>
            </a:r>
            <a:r>
              <a:rPr lang="nl-NL" sz="4400" dirty="0">
                <a:solidFill>
                  <a:srgbClr val="02B4A0"/>
                </a:solidFill>
              </a:rPr>
              <a:t> </a:t>
            </a:r>
            <a:r>
              <a:rPr lang="nl-NL" sz="4400" dirty="0" err="1">
                <a:solidFill>
                  <a:srgbClr val="02B4A0"/>
                </a:solidFill>
              </a:rPr>
              <a:t>Launch</a:t>
            </a:r>
            <a:r>
              <a:rPr lang="nl-NL" sz="4400" dirty="0">
                <a:solidFill>
                  <a:srgbClr val="02B4A0"/>
                </a:solidFill>
              </a:rPr>
              <a:t> Party </a:t>
            </a:r>
          </a:p>
          <a:p>
            <a:pPr algn="ctr"/>
            <a:r>
              <a:rPr lang="nl-NL" sz="4400" dirty="0">
                <a:solidFill>
                  <a:srgbClr val="02B4A0"/>
                </a:solidFill>
              </a:rPr>
              <a:t>óf </a:t>
            </a:r>
          </a:p>
          <a:p>
            <a:pPr algn="ctr"/>
            <a:r>
              <a:rPr lang="nl-NL" sz="4400" dirty="0">
                <a:solidFill>
                  <a:srgbClr val="02B4A0"/>
                </a:solidFill>
              </a:rPr>
              <a:t>zijn te vinden in de </a:t>
            </a:r>
            <a:r>
              <a:rPr lang="nl-NL" sz="4400" dirty="0" err="1">
                <a:solidFill>
                  <a:srgbClr val="02B4A0"/>
                </a:solidFill>
              </a:rPr>
              <a:t>Stampin</a:t>
            </a:r>
            <a:r>
              <a:rPr lang="nl-NL" sz="4400" dirty="0">
                <a:solidFill>
                  <a:srgbClr val="02B4A0"/>
                </a:solidFill>
              </a:rPr>
              <a:t>’ Up Catalogus</a:t>
            </a:r>
          </a:p>
        </p:txBody>
      </p:sp>
    </p:spTree>
    <p:extLst>
      <p:ext uri="{BB962C8B-B14F-4D97-AF65-F5344CB8AC3E}">
        <p14:creationId xmlns:p14="http://schemas.microsoft.com/office/powerpoint/2010/main" val="547263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752293"/>
            <a:ext cx="9495691" cy="526297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>
                <a:solidFill>
                  <a:srgbClr val="02B4A0"/>
                </a:solidFill>
              </a:rPr>
              <a:t>Hoeveel projecten/kaarten zijn er te zien in deel 1 van de </a:t>
            </a:r>
            <a:r>
              <a:rPr lang="nl-NL" sz="4800" dirty="0" err="1">
                <a:solidFill>
                  <a:srgbClr val="02B4A0"/>
                </a:solidFill>
              </a:rPr>
              <a:t>Catalogue</a:t>
            </a:r>
            <a:r>
              <a:rPr lang="nl-NL" sz="4800" dirty="0">
                <a:solidFill>
                  <a:srgbClr val="02B4A0"/>
                </a:solidFill>
              </a:rPr>
              <a:t> Tour?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lvl="4"/>
            <a:r>
              <a:rPr lang="nl-NL" sz="4800" dirty="0">
                <a:solidFill>
                  <a:srgbClr val="02B4A0"/>
                </a:solidFill>
              </a:rPr>
              <a:t>Minder dan 10			Z</a:t>
            </a:r>
          </a:p>
          <a:p>
            <a:pPr lvl="4"/>
            <a:r>
              <a:rPr lang="nl-NL" sz="4800" dirty="0">
                <a:solidFill>
                  <a:srgbClr val="02B4A0"/>
                </a:solidFill>
              </a:rPr>
              <a:t>Ongeveer 20			R</a:t>
            </a:r>
          </a:p>
          <a:p>
            <a:pPr lvl="4"/>
            <a:r>
              <a:rPr lang="nl-NL" sz="4800" dirty="0">
                <a:solidFill>
                  <a:srgbClr val="02B4A0"/>
                </a:solidFill>
              </a:rPr>
              <a:t>Meer dan 30			F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432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752293"/>
            <a:ext cx="9495691" cy="526297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>
                <a:solidFill>
                  <a:srgbClr val="02B4A0"/>
                </a:solidFill>
              </a:rPr>
              <a:t>Hoe heet de </a:t>
            </a:r>
            <a:r>
              <a:rPr lang="nl-NL" sz="4800" dirty="0" err="1">
                <a:solidFill>
                  <a:srgbClr val="02B4A0"/>
                </a:solidFill>
              </a:rPr>
              <a:t>stempelset</a:t>
            </a:r>
            <a:r>
              <a:rPr lang="nl-NL" sz="4800" dirty="0">
                <a:solidFill>
                  <a:srgbClr val="02B4A0"/>
                </a:solidFill>
              </a:rPr>
              <a:t> die </a:t>
            </a:r>
            <a:r>
              <a:rPr lang="nl-NL" sz="4800" dirty="0" err="1">
                <a:solidFill>
                  <a:srgbClr val="02B4A0"/>
                </a:solidFill>
              </a:rPr>
              <a:t>Sirpa</a:t>
            </a:r>
            <a:r>
              <a:rPr lang="nl-NL" sz="4800" dirty="0">
                <a:solidFill>
                  <a:srgbClr val="02B4A0"/>
                </a:solidFill>
              </a:rPr>
              <a:t> gebruikt in haar product presentatie?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lvl="4"/>
            <a:r>
              <a:rPr lang="nl-NL" sz="4800" dirty="0">
                <a:solidFill>
                  <a:srgbClr val="02B4A0"/>
                </a:solidFill>
              </a:rPr>
              <a:t>Wild Tiger			K</a:t>
            </a:r>
          </a:p>
          <a:p>
            <a:pPr lvl="4"/>
            <a:r>
              <a:rPr lang="nl-NL" sz="4800" dirty="0">
                <a:solidFill>
                  <a:srgbClr val="02B4A0"/>
                </a:solidFill>
              </a:rPr>
              <a:t>Wild Cats			A</a:t>
            </a:r>
          </a:p>
          <a:p>
            <a:pPr lvl="4"/>
            <a:r>
              <a:rPr lang="nl-NL" sz="4800" dirty="0" err="1">
                <a:solidFill>
                  <a:srgbClr val="02B4A0"/>
                </a:solidFill>
              </a:rPr>
              <a:t>Sweet</a:t>
            </a:r>
            <a:r>
              <a:rPr lang="nl-NL" sz="4800" dirty="0">
                <a:solidFill>
                  <a:srgbClr val="02B4A0"/>
                </a:solidFill>
              </a:rPr>
              <a:t> Cats			L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96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13629"/>
            <a:ext cx="9495691" cy="674030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algn="ctr"/>
            <a:r>
              <a:rPr lang="nl-NL" sz="4800" dirty="0">
                <a:solidFill>
                  <a:srgbClr val="02B4A0"/>
                </a:solidFill>
              </a:rPr>
              <a:t>Hoeveel </a:t>
            </a:r>
            <a:r>
              <a:rPr lang="nl-NL" sz="4800" dirty="0" err="1">
                <a:solidFill>
                  <a:srgbClr val="02B4A0"/>
                </a:solidFill>
              </a:rPr>
              <a:t>Prullekes</a:t>
            </a:r>
            <a:r>
              <a:rPr lang="nl-NL" sz="4800" dirty="0">
                <a:solidFill>
                  <a:srgbClr val="02B4A0"/>
                </a:solidFill>
              </a:rPr>
              <a:t> hebben geholpen met het organiseren van de </a:t>
            </a:r>
            <a:r>
              <a:rPr lang="nl-NL" sz="4800" dirty="0" err="1">
                <a:solidFill>
                  <a:srgbClr val="02B4A0"/>
                </a:solidFill>
              </a:rPr>
              <a:t>Catalogue</a:t>
            </a:r>
            <a:r>
              <a:rPr lang="nl-NL" sz="4800" dirty="0">
                <a:solidFill>
                  <a:srgbClr val="02B4A0"/>
                </a:solidFill>
              </a:rPr>
              <a:t> </a:t>
            </a:r>
            <a:r>
              <a:rPr lang="nl-NL" sz="4800" dirty="0" err="1">
                <a:solidFill>
                  <a:srgbClr val="02B4A0"/>
                </a:solidFill>
              </a:rPr>
              <a:t>Launch</a:t>
            </a:r>
            <a:r>
              <a:rPr lang="nl-NL" sz="4800" dirty="0">
                <a:solidFill>
                  <a:srgbClr val="02B4A0"/>
                </a:solidFill>
              </a:rPr>
              <a:t> Party?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2					A</a:t>
            </a: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4					V</a:t>
            </a: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10				B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863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752293"/>
            <a:ext cx="9495691" cy="526297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algn="ctr"/>
            <a:r>
              <a:rPr lang="nl-NL" sz="4800" dirty="0">
                <a:solidFill>
                  <a:srgbClr val="02B4A0"/>
                </a:solidFill>
              </a:rPr>
              <a:t>Hoeveel In Colors 2021-2023 zijn er?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5				O</a:t>
            </a: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3				E</a:t>
            </a: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10			U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365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13629"/>
            <a:ext cx="9495691" cy="674030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algn="ctr"/>
            <a:r>
              <a:rPr lang="nl-NL" sz="4800" dirty="0">
                <a:solidFill>
                  <a:srgbClr val="02B4A0"/>
                </a:solidFill>
              </a:rPr>
              <a:t>Hoeveel projecten werden er door Ingrid gemaakt tijdens haar </a:t>
            </a:r>
          </a:p>
          <a:p>
            <a:pPr algn="ctr"/>
            <a:r>
              <a:rPr lang="nl-NL" sz="4800" dirty="0">
                <a:solidFill>
                  <a:srgbClr val="02B4A0"/>
                </a:solidFill>
              </a:rPr>
              <a:t>Make &amp; Take?</a:t>
            </a:r>
          </a:p>
          <a:p>
            <a:pPr lvl="5"/>
            <a:endParaRPr lang="nl-NL" sz="4800" dirty="0">
              <a:solidFill>
                <a:srgbClr val="02B4A0"/>
              </a:solidFill>
            </a:endParaRP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10				L</a:t>
            </a: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1					R</a:t>
            </a: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5					K</a:t>
            </a:r>
          </a:p>
          <a:p>
            <a:endParaRPr lang="nl-NL" sz="4800" dirty="0">
              <a:solidFill>
                <a:srgbClr val="02B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044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752293"/>
            <a:ext cx="9495691" cy="526297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algn="ctr"/>
            <a:r>
              <a:rPr lang="nl-NL" sz="4800" dirty="0">
                <a:solidFill>
                  <a:srgbClr val="02B4A0"/>
                </a:solidFill>
              </a:rPr>
              <a:t>Kun je met </a:t>
            </a:r>
            <a:r>
              <a:rPr lang="nl-NL" sz="4800" dirty="0" err="1">
                <a:solidFill>
                  <a:srgbClr val="02B4A0"/>
                </a:solidFill>
              </a:rPr>
              <a:t>Stampin</a:t>
            </a:r>
            <a:r>
              <a:rPr lang="nl-NL" sz="4800" dirty="0">
                <a:solidFill>
                  <a:srgbClr val="02B4A0"/>
                </a:solidFill>
              </a:rPr>
              <a:t>’ Up producten alleen kaarten maken?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	Ja				E</a:t>
            </a:r>
          </a:p>
          <a:p>
            <a:pPr lvl="5"/>
            <a:r>
              <a:rPr lang="nl-NL" sz="4800" dirty="0">
                <a:solidFill>
                  <a:srgbClr val="02B4A0"/>
                </a:solidFill>
              </a:rPr>
              <a:t>	Nee			I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681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13629"/>
            <a:ext cx="9495691" cy="674030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algn="ctr"/>
            <a:r>
              <a:rPr lang="nl-NL" sz="4800" dirty="0">
                <a:solidFill>
                  <a:srgbClr val="02B4A0"/>
                </a:solidFill>
              </a:rPr>
              <a:t>Hoeveel Nederlandse stempelsets zijn er beschikbaar in de nieuwe catalogus?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lvl="4"/>
            <a:r>
              <a:rPr lang="nl-NL" sz="4800" dirty="0">
                <a:solidFill>
                  <a:srgbClr val="02B4A0"/>
                </a:solidFill>
              </a:rPr>
              <a:t>	13				E</a:t>
            </a:r>
          </a:p>
          <a:p>
            <a:pPr lvl="4"/>
            <a:r>
              <a:rPr lang="nl-NL" sz="4800" dirty="0">
                <a:solidFill>
                  <a:srgbClr val="02B4A0"/>
                </a:solidFill>
              </a:rPr>
              <a:t>	5				A</a:t>
            </a:r>
          </a:p>
          <a:p>
            <a:pPr lvl="4"/>
            <a:r>
              <a:rPr lang="nl-NL" sz="4800" dirty="0">
                <a:solidFill>
                  <a:srgbClr val="02B4A0"/>
                </a:solidFill>
              </a:rPr>
              <a:t>	Geen			U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02175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538</Words>
  <Application>Microsoft Office PowerPoint</Application>
  <PresentationFormat>Widescreen</PresentationFormat>
  <Paragraphs>91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Kantoorthema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monique berben</dc:creator>
  <cp:lastModifiedBy>Nellen, Ingrid</cp:lastModifiedBy>
  <cp:revision>55</cp:revision>
  <dcterms:created xsi:type="dcterms:W3CDTF">2021-05-26T21:03:48Z</dcterms:created>
  <dcterms:modified xsi:type="dcterms:W3CDTF">2021-05-27T10:50:12Z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463cba9-5f6c-478d-9329-7b2295e4e8ed_Enabled">
    <vt:lpwstr>true</vt:lpwstr>
  </property>
  <property fmtid="{D5CDD505-2E9C-101B-9397-08002B2CF9AE}" pid="3" name="MSIP_Label_e463cba9-5f6c-478d-9329-7b2295e4e8ed_SetDate">
    <vt:lpwstr>2021-05-27T10:49:58Z</vt:lpwstr>
  </property>
  <property fmtid="{D5CDD505-2E9C-101B-9397-08002B2CF9AE}" pid="4" name="MSIP_Label_e463cba9-5f6c-478d-9329-7b2295e4e8ed_Method">
    <vt:lpwstr>Standard</vt:lpwstr>
  </property>
  <property fmtid="{D5CDD505-2E9C-101B-9397-08002B2CF9AE}" pid="5" name="MSIP_Label_e463cba9-5f6c-478d-9329-7b2295e4e8ed_Name">
    <vt:lpwstr>All Employees_2</vt:lpwstr>
  </property>
  <property fmtid="{D5CDD505-2E9C-101B-9397-08002B2CF9AE}" pid="6" name="MSIP_Label_e463cba9-5f6c-478d-9329-7b2295e4e8ed_SiteId">
    <vt:lpwstr>33440fc6-b7c7-412c-bb73-0e70b0198d5a</vt:lpwstr>
  </property>
  <property fmtid="{D5CDD505-2E9C-101B-9397-08002B2CF9AE}" pid="7" name="MSIP_Label_e463cba9-5f6c-478d-9329-7b2295e4e8ed_ActionId">
    <vt:lpwstr>4fb2d1a0-5897-4632-b0ca-874b5d93fd45</vt:lpwstr>
  </property>
  <property fmtid="{D5CDD505-2E9C-101B-9397-08002B2CF9AE}" pid="8" name="MSIP_Label_e463cba9-5f6c-478d-9329-7b2295e4e8ed_ContentBits">
    <vt:lpwstr>0</vt:lpwstr>
  </property>
</Properties>
</file>