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7" r:id="rId3"/>
    <p:sldId id="256" r:id="rId4"/>
    <p:sldId id="268" r:id="rId5"/>
    <p:sldId id="277" r:id="rId6"/>
    <p:sldId id="276" r:id="rId7"/>
    <p:sldId id="274" r:id="rId8"/>
    <p:sldId id="275" r:id="rId9"/>
    <p:sldId id="270" r:id="rId10"/>
    <p:sldId id="273" r:id="rId11"/>
    <p:sldId id="272" r:id="rId12"/>
    <p:sldId id="269" r:id="rId13"/>
    <p:sldId id="278" r:id="rId14"/>
    <p:sldId id="279" r:id="rId15"/>
    <p:sldId id="280" r:id="rId16"/>
    <p:sldId id="281" r:id="rId17"/>
    <p:sldId id="282" r:id="rId18"/>
    <p:sldId id="283" r:id="rId1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B4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8F25-D739-413D-8DD4-F84192BCC0DD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7A56-48A1-4F78-875D-8D1FC01606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4923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8F25-D739-413D-8DD4-F84192BCC0DD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7A56-48A1-4F78-875D-8D1FC01606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4142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8F25-D739-413D-8DD4-F84192BCC0DD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7A56-48A1-4F78-875D-8D1FC01606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8644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8F25-D739-413D-8DD4-F84192BCC0DD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7A56-48A1-4F78-875D-8D1FC01606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2853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8F25-D739-413D-8DD4-F84192BCC0DD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7A56-48A1-4F78-875D-8D1FC01606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8051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8F25-D739-413D-8DD4-F84192BCC0DD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7A56-48A1-4F78-875D-8D1FC01606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2251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8F25-D739-413D-8DD4-F84192BCC0DD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7A56-48A1-4F78-875D-8D1FC01606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2819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8F25-D739-413D-8DD4-F84192BCC0DD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7A56-48A1-4F78-875D-8D1FC01606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1083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8F25-D739-413D-8DD4-F84192BCC0DD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7A56-48A1-4F78-875D-8D1FC01606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8559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8F25-D739-413D-8DD4-F84192BCC0DD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7A56-48A1-4F78-875D-8D1FC01606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7918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8F25-D739-413D-8DD4-F84192BCC0DD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7A56-48A1-4F78-875D-8D1FC01606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388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88F25-D739-413D-8DD4-F84192BCC0DD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47A56-48A1-4F78-875D-8D1FC01606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0707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eonie@prulleke.n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690737"/>
            <a:ext cx="9495691" cy="538609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sz="4400" dirty="0" smtClean="0">
                <a:solidFill>
                  <a:srgbClr val="02B4A0"/>
                </a:solidFill>
              </a:rPr>
              <a:t>Wanneer je alle vragen van de quiz goed hebt beantwoord, vormen de letters van de goede antwoorden 2 woorden.</a:t>
            </a:r>
          </a:p>
          <a:p>
            <a:pPr algn="ctr"/>
            <a:r>
              <a:rPr lang="nl-NL" sz="4400" dirty="0" smtClean="0">
                <a:solidFill>
                  <a:srgbClr val="02B4A0"/>
                </a:solidFill>
              </a:rPr>
              <a:t>Mail je antwoord* ter bevestiging naar </a:t>
            </a:r>
            <a:r>
              <a:rPr lang="nl-NL" sz="4400" dirty="0" smtClean="0">
                <a:solidFill>
                  <a:srgbClr val="02B4A0"/>
                </a:solidFill>
                <a:hlinkClick r:id="rId3"/>
              </a:rPr>
              <a:t>leonie@prulleke.nl</a:t>
            </a:r>
            <a:r>
              <a:rPr lang="nl-NL" sz="4400" dirty="0" smtClean="0">
                <a:solidFill>
                  <a:srgbClr val="02B4A0"/>
                </a:solidFill>
              </a:rPr>
              <a:t> en maak kans op een leuke prijs!</a:t>
            </a:r>
          </a:p>
          <a:p>
            <a:pPr algn="ctr"/>
            <a:endParaRPr lang="nl-NL" sz="4800" dirty="0">
              <a:solidFill>
                <a:srgbClr val="02B4A0"/>
              </a:solidFill>
            </a:endParaRPr>
          </a:p>
          <a:p>
            <a:pPr algn="ctr"/>
            <a:r>
              <a:rPr lang="nl-NL" sz="3200" dirty="0" smtClean="0">
                <a:solidFill>
                  <a:srgbClr val="02B4A0"/>
                </a:solidFill>
              </a:rPr>
              <a:t>* Uiterlijk zondag 30-5-2021 18:00 uur</a:t>
            </a:r>
            <a:endParaRPr lang="nl-NL" sz="3200" dirty="0">
              <a:solidFill>
                <a:srgbClr val="02B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05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2598952"/>
            <a:ext cx="9495691" cy="156966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sz="4800" dirty="0" smtClean="0">
                <a:solidFill>
                  <a:srgbClr val="02B4A0"/>
                </a:solidFill>
              </a:rPr>
              <a:t>Betaal </a:t>
            </a:r>
            <a:r>
              <a:rPr lang="nl-NL" sz="4800" dirty="0" smtClean="0">
                <a:solidFill>
                  <a:srgbClr val="02B4A0"/>
                </a:solidFill>
              </a:rPr>
              <a:t>je lidmaatschapskosten als je demonstratrice bent bij </a:t>
            </a:r>
            <a:r>
              <a:rPr lang="nl-NL" sz="4800" dirty="0" err="1" smtClean="0">
                <a:solidFill>
                  <a:srgbClr val="02B4A0"/>
                </a:solidFill>
              </a:rPr>
              <a:t>Stampin</a:t>
            </a:r>
            <a:r>
              <a:rPr lang="nl-NL" sz="4800" dirty="0" smtClean="0">
                <a:solidFill>
                  <a:srgbClr val="02B4A0"/>
                </a:solidFill>
              </a:rPr>
              <a:t>’ Up?</a:t>
            </a:r>
          </a:p>
        </p:txBody>
      </p:sp>
    </p:spTree>
    <p:extLst>
      <p:ext uri="{BB962C8B-B14F-4D97-AF65-F5344CB8AC3E}">
        <p14:creationId xmlns:p14="http://schemas.microsoft.com/office/powerpoint/2010/main" val="404262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2229620"/>
            <a:ext cx="9495691" cy="230832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sz="4800" dirty="0" smtClean="0">
                <a:solidFill>
                  <a:srgbClr val="02B4A0"/>
                </a:solidFill>
              </a:rPr>
              <a:t>Wat </a:t>
            </a:r>
            <a:r>
              <a:rPr lang="nl-NL" sz="4800" dirty="0" smtClean="0">
                <a:solidFill>
                  <a:srgbClr val="02B4A0"/>
                </a:solidFill>
              </a:rPr>
              <a:t>is de naam van de suite die Leonie heeft gebruikt tijdens </a:t>
            </a:r>
            <a:r>
              <a:rPr lang="nl-NL" sz="4800" dirty="0" smtClean="0">
                <a:solidFill>
                  <a:srgbClr val="02B4A0"/>
                </a:solidFill>
              </a:rPr>
              <a:t>haar Make </a:t>
            </a:r>
            <a:r>
              <a:rPr lang="nl-NL" sz="4800" dirty="0" smtClean="0">
                <a:solidFill>
                  <a:srgbClr val="02B4A0"/>
                </a:solidFill>
              </a:rPr>
              <a:t>&amp; Take?</a:t>
            </a:r>
          </a:p>
        </p:txBody>
      </p:sp>
    </p:spTree>
    <p:extLst>
      <p:ext uri="{BB962C8B-B14F-4D97-AF65-F5344CB8AC3E}">
        <p14:creationId xmlns:p14="http://schemas.microsoft.com/office/powerpoint/2010/main" val="390967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2264105"/>
            <a:ext cx="9495691" cy="156966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sz="4800" dirty="0" smtClean="0">
                <a:solidFill>
                  <a:srgbClr val="02B4A0"/>
                </a:solidFill>
              </a:rPr>
              <a:t>Welk fruit vind je terug in de </a:t>
            </a:r>
            <a:endParaRPr lang="nl-NL" sz="4800" dirty="0" smtClean="0">
              <a:solidFill>
                <a:srgbClr val="02B4A0"/>
              </a:solidFill>
            </a:endParaRPr>
          </a:p>
          <a:p>
            <a:pPr algn="ctr"/>
            <a:r>
              <a:rPr lang="nl-NL" sz="4800" dirty="0" smtClean="0">
                <a:solidFill>
                  <a:srgbClr val="02B4A0"/>
                </a:solidFill>
              </a:rPr>
              <a:t>huidige </a:t>
            </a:r>
            <a:r>
              <a:rPr lang="nl-NL" sz="4800" dirty="0" smtClean="0">
                <a:solidFill>
                  <a:srgbClr val="02B4A0"/>
                </a:solidFill>
              </a:rPr>
              <a:t>catalogus?</a:t>
            </a:r>
            <a:endParaRPr lang="nl-NL" sz="4800" dirty="0">
              <a:solidFill>
                <a:srgbClr val="02B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64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51351" y="1688708"/>
            <a:ext cx="9495691" cy="230832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sz="4800" dirty="0" smtClean="0">
                <a:solidFill>
                  <a:srgbClr val="02B4A0"/>
                </a:solidFill>
              </a:rPr>
              <a:t>Zijn </a:t>
            </a:r>
            <a:r>
              <a:rPr lang="nl-NL" sz="4800" dirty="0" smtClean="0">
                <a:solidFill>
                  <a:srgbClr val="02B4A0"/>
                </a:solidFill>
              </a:rPr>
              <a:t>er meer dan 10 stempelsets </a:t>
            </a:r>
            <a:endParaRPr lang="nl-NL" sz="4800" dirty="0" smtClean="0">
              <a:solidFill>
                <a:srgbClr val="02B4A0"/>
              </a:solidFill>
            </a:endParaRPr>
          </a:p>
          <a:p>
            <a:pPr algn="ctr"/>
            <a:r>
              <a:rPr lang="nl-NL" sz="4800" dirty="0">
                <a:solidFill>
                  <a:srgbClr val="02B4A0"/>
                </a:solidFill>
              </a:rPr>
              <a:t>met één </a:t>
            </a:r>
            <a:r>
              <a:rPr lang="nl-NL" sz="4800" dirty="0" smtClean="0">
                <a:solidFill>
                  <a:srgbClr val="02B4A0"/>
                </a:solidFill>
              </a:rPr>
              <a:t>of meerdere bloemen </a:t>
            </a:r>
            <a:endParaRPr lang="nl-NL" sz="4800" dirty="0" smtClean="0">
              <a:solidFill>
                <a:srgbClr val="02B4A0"/>
              </a:solidFill>
            </a:endParaRPr>
          </a:p>
          <a:p>
            <a:pPr algn="ctr"/>
            <a:r>
              <a:rPr lang="nl-NL" sz="4800" dirty="0" smtClean="0">
                <a:solidFill>
                  <a:srgbClr val="02B4A0"/>
                </a:solidFill>
              </a:rPr>
              <a:t>terug </a:t>
            </a:r>
            <a:r>
              <a:rPr lang="nl-NL" sz="4800" dirty="0" smtClean="0">
                <a:solidFill>
                  <a:srgbClr val="02B4A0"/>
                </a:solidFill>
              </a:rPr>
              <a:t>te vinden in de catalogus?</a:t>
            </a:r>
          </a:p>
        </p:txBody>
      </p:sp>
    </p:spTree>
    <p:extLst>
      <p:ext uri="{BB962C8B-B14F-4D97-AF65-F5344CB8AC3E}">
        <p14:creationId xmlns:p14="http://schemas.microsoft.com/office/powerpoint/2010/main" val="274926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2229620"/>
            <a:ext cx="9495691" cy="230832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sz="4800" dirty="0" smtClean="0">
                <a:solidFill>
                  <a:srgbClr val="02B4A0"/>
                </a:solidFill>
              </a:rPr>
              <a:t>Kun je in de catalogus zien welke kleuren er gebruikt worden in het design paper?</a:t>
            </a:r>
          </a:p>
        </p:txBody>
      </p:sp>
    </p:spTree>
    <p:extLst>
      <p:ext uri="{BB962C8B-B14F-4D97-AF65-F5344CB8AC3E}">
        <p14:creationId xmlns:p14="http://schemas.microsoft.com/office/powerpoint/2010/main" val="17862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2598952"/>
            <a:ext cx="9495691" cy="156966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sz="4800" dirty="0" smtClean="0">
                <a:solidFill>
                  <a:srgbClr val="02B4A0"/>
                </a:solidFill>
              </a:rPr>
              <a:t>Is er de huidige catalogus al </a:t>
            </a:r>
            <a:endParaRPr lang="nl-NL" sz="4800" dirty="0" smtClean="0">
              <a:solidFill>
                <a:srgbClr val="02B4A0"/>
              </a:solidFill>
            </a:endParaRPr>
          </a:p>
          <a:p>
            <a:pPr algn="ctr"/>
            <a:r>
              <a:rPr lang="nl-NL" sz="4800" dirty="0" smtClean="0">
                <a:solidFill>
                  <a:srgbClr val="02B4A0"/>
                </a:solidFill>
              </a:rPr>
              <a:t>aandacht </a:t>
            </a:r>
            <a:r>
              <a:rPr lang="nl-NL" sz="4800" dirty="0" smtClean="0">
                <a:solidFill>
                  <a:srgbClr val="02B4A0"/>
                </a:solidFill>
              </a:rPr>
              <a:t>voor Kerst producten?</a:t>
            </a:r>
          </a:p>
        </p:txBody>
      </p:sp>
    </p:spTree>
    <p:extLst>
      <p:ext uri="{BB962C8B-B14F-4D97-AF65-F5344CB8AC3E}">
        <p14:creationId xmlns:p14="http://schemas.microsoft.com/office/powerpoint/2010/main" val="113024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2598952"/>
            <a:ext cx="9495691" cy="156966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sz="4800" dirty="0" smtClean="0">
                <a:solidFill>
                  <a:srgbClr val="02B4A0"/>
                </a:solidFill>
              </a:rPr>
              <a:t>Hoeveel jaar zijn de In </a:t>
            </a:r>
            <a:r>
              <a:rPr lang="nl-NL" sz="4800" dirty="0" err="1" smtClean="0">
                <a:solidFill>
                  <a:srgbClr val="02B4A0"/>
                </a:solidFill>
              </a:rPr>
              <a:t>Color</a:t>
            </a:r>
            <a:r>
              <a:rPr lang="nl-NL" sz="4800" dirty="0" smtClean="0">
                <a:solidFill>
                  <a:srgbClr val="02B4A0"/>
                </a:solidFill>
              </a:rPr>
              <a:t> collecties verkrijgbaar?</a:t>
            </a:r>
          </a:p>
        </p:txBody>
      </p:sp>
    </p:spTree>
    <p:extLst>
      <p:ext uri="{BB962C8B-B14F-4D97-AF65-F5344CB8AC3E}">
        <p14:creationId xmlns:p14="http://schemas.microsoft.com/office/powerpoint/2010/main" val="8564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2598952"/>
            <a:ext cx="9495691" cy="156966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sz="4800" dirty="0" smtClean="0">
                <a:solidFill>
                  <a:srgbClr val="02B4A0"/>
                </a:solidFill>
              </a:rPr>
              <a:t>Uit hoeveel kleuren bestaat de </a:t>
            </a:r>
            <a:r>
              <a:rPr lang="nl-NL" sz="4800" dirty="0" err="1" smtClean="0">
                <a:solidFill>
                  <a:srgbClr val="02B4A0"/>
                </a:solidFill>
              </a:rPr>
              <a:t>Brights</a:t>
            </a:r>
            <a:r>
              <a:rPr lang="nl-NL" sz="4800" dirty="0" smtClean="0">
                <a:solidFill>
                  <a:srgbClr val="02B4A0"/>
                </a:solidFill>
              </a:rPr>
              <a:t> collectie?</a:t>
            </a:r>
          </a:p>
        </p:txBody>
      </p:sp>
    </p:spTree>
    <p:extLst>
      <p:ext uri="{BB962C8B-B14F-4D97-AF65-F5344CB8AC3E}">
        <p14:creationId xmlns:p14="http://schemas.microsoft.com/office/powerpoint/2010/main" val="111347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2598952"/>
            <a:ext cx="9495691" cy="156966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sz="4800" dirty="0" smtClean="0">
                <a:solidFill>
                  <a:srgbClr val="02B4A0"/>
                </a:solidFill>
              </a:rPr>
              <a:t>Staat er een schildpad </a:t>
            </a:r>
            <a:r>
              <a:rPr lang="nl-NL" sz="4800" smtClean="0">
                <a:solidFill>
                  <a:srgbClr val="02B4A0"/>
                </a:solidFill>
              </a:rPr>
              <a:t>stempel </a:t>
            </a:r>
            <a:endParaRPr lang="nl-NL" sz="4800" smtClean="0">
              <a:solidFill>
                <a:srgbClr val="02B4A0"/>
              </a:solidFill>
            </a:endParaRPr>
          </a:p>
          <a:p>
            <a:pPr algn="ctr"/>
            <a:r>
              <a:rPr lang="nl-NL" sz="4800" smtClean="0">
                <a:solidFill>
                  <a:srgbClr val="02B4A0"/>
                </a:solidFill>
              </a:rPr>
              <a:t>in </a:t>
            </a:r>
            <a:r>
              <a:rPr lang="nl-NL" sz="4800" dirty="0" smtClean="0">
                <a:solidFill>
                  <a:srgbClr val="02B4A0"/>
                </a:solidFill>
              </a:rPr>
              <a:t>de huidige catalogus?</a:t>
            </a:r>
          </a:p>
        </p:txBody>
      </p:sp>
    </p:spTree>
    <p:extLst>
      <p:ext uri="{BB962C8B-B14F-4D97-AF65-F5344CB8AC3E}">
        <p14:creationId xmlns:p14="http://schemas.microsoft.com/office/powerpoint/2010/main" val="325672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967735"/>
            <a:ext cx="9495691" cy="483209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sz="4400" dirty="0" smtClean="0">
                <a:solidFill>
                  <a:srgbClr val="02B4A0"/>
                </a:solidFill>
              </a:rPr>
              <a:t>Alle antwoorden op de gestelde vragen zijn vandaag genoemd of waren te zien</a:t>
            </a:r>
          </a:p>
          <a:p>
            <a:pPr algn="ctr"/>
            <a:r>
              <a:rPr lang="nl-NL" sz="4400" dirty="0" smtClean="0">
                <a:solidFill>
                  <a:srgbClr val="02B4A0"/>
                </a:solidFill>
              </a:rPr>
              <a:t> tijdens een van de onderdelen van de </a:t>
            </a:r>
            <a:r>
              <a:rPr lang="nl-NL" sz="4400" dirty="0" err="1" smtClean="0">
                <a:solidFill>
                  <a:srgbClr val="02B4A0"/>
                </a:solidFill>
              </a:rPr>
              <a:t>Catalogue</a:t>
            </a:r>
            <a:r>
              <a:rPr lang="nl-NL" sz="4400" dirty="0" smtClean="0">
                <a:solidFill>
                  <a:srgbClr val="02B4A0"/>
                </a:solidFill>
              </a:rPr>
              <a:t> </a:t>
            </a:r>
            <a:r>
              <a:rPr lang="nl-NL" sz="4400" dirty="0" err="1" smtClean="0">
                <a:solidFill>
                  <a:srgbClr val="02B4A0"/>
                </a:solidFill>
              </a:rPr>
              <a:t>Launch</a:t>
            </a:r>
            <a:r>
              <a:rPr lang="nl-NL" sz="4400" dirty="0" smtClean="0">
                <a:solidFill>
                  <a:srgbClr val="02B4A0"/>
                </a:solidFill>
              </a:rPr>
              <a:t> Party </a:t>
            </a:r>
          </a:p>
          <a:p>
            <a:pPr algn="ctr"/>
            <a:r>
              <a:rPr lang="nl-NL" sz="4400" dirty="0" smtClean="0">
                <a:solidFill>
                  <a:srgbClr val="02B4A0"/>
                </a:solidFill>
              </a:rPr>
              <a:t>óf </a:t>
            </a:r>
          </a:p>
          <a:p>
            <a:pPr algn="ctr"/>
            <a:r>
              <a:rPr lang="nl-NL" sz="4400" dirty="0" smtClean="0">
                <a:solidFill>
                  <a:srgbClr val="02B4A0"/>
                </a:solidFill>
              </a:rPr>
              <a:t>zijn te vinden in de </a:t>
            </a:r>
            <a:r>
              <a:rPr lang="nl-NL" sz="4400" dirty="0" err="1" smtClean="0">
                <a:solidFill>
                  <a:srgbClr val="02B4A0"/>
                </a:solidFill>
              </a:rPr>
              <a:t>Stampin</a:t>
            </a:r>
            <a:r>
              <a:rPr lang="nl-NL" sz="4400" dirty="0" smtClean="0">
                <a:solidFill>
                  <a:srgbClr val="02B4A0"/>
                </a:solidFill>
              </a:rPr>
              <a:t>’ Up Catalogus</a:t>
            </a:r>
          </a:p>
        </p:txBody>
      </p:sp>
    </p:spTree>
    <p:extLst>
      <p:ext uri="{BB962C8B-B14F-4D97-AF65-F5344CB8AC3E}">
        <p14:creationId xmlns:p14="http://schemas.microsoft.com/office/powerpoint/2010/main" val="54726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2598952"/>
            <a:ext cx="9495691" cy="156966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sz="4800" dirty="0" smtClean="0">
                <a:solidFill>
                  <a:srgbClr val="02B4A0"/>
                </a:solidFill>
              </a:rPr>
              <a:t>Hoeveel projecten/kaarten zijn er te zien in deel 1 van de </a:t>
            </a:r>
            <a:r>
              <a:rPr lang="nl-NL" sz="4800" dirty="0" err="1" smtClean="0">
                <a:solidFill>
                  <a:srgbClr val="02B4A0"/>
                </a:solidFill>
              </a:rPr>
              <a:t>Catalogue</a:t>
            </a:r>
            <a:r>
              <a:rPr lang="nl-NL" sz="4800" dirty="0" smtClean="0">
                <a:solidFill>
                  <a:srgbClr val="02B4A0"/>
                </a:solidFill>
              </a:rPr>
              <a:t> Tour?</a:t>
            </a:r>
          </a:p>
        </p:txBody>
      </p:sp>
    </p:spTree>
    <p:extLst>
      <p:ext uri="{BB962C8B-B14F-4D97-AF65-F5344CB8AC3E}">
        <p14:creationId xmlns:p14="http://schemas.microsoft.com/office/powerpoint/2010/main" val="69143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2598952"/>
            <a:ext cx="9495691" cy="156966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sz="4800" dirty="0" smtClean="0">
                <a:solidFill>
                  <a:srgbClr val="02B4A0"/>
                </a:solidFill>
              </a:rPr>
              <a:t>Hoe heet de </a:t>
            </a:r>
            <a:r>
              <a:rPr lang="nl-NL" sz="4800" dirty="0" err="1" smtClean="0">
                <a:solidFill>
                  <a:srgbClr val="02B4A0"/>
                </a:solidFill>
              </a:rPr>
              <a:t>stempelset</a:t>
            </a:r>
            <a:r>
              <a:rPr lang="nl-NL" sz="4800" dirty="0" smtClean="0">
                <a:solidFill>
                  <a:srgbClr val="02B4A0"/>
                </a:solidFill>
              </a:rPr>
              <a:t> die </a:t>
            </a:r>
            <a:r>
              <a:rPr lang="nl-NL" sz="4800" dirty="0" err="1" smtClean="0">
                <a:solidFill>
                  <a:srgbClr val="02B4A0"/>
                </a:solidFill>
              </a:rPr>
              <a:t>Sirpa</a:t>
            </a:r>
            <a:r>
              <a:rPr lang="nl-NL" sz="4800" dirty="0" smtClean="0">
                <a:solidFill>
                  <a:srgbClr val="02B4A0"/>
                </a:solidFill>
              </a:rPr>
              <a:t> gebruikt in haar product presentatie?</a:t>
            </a:r>
          </a:p>
        </p:txBody>
      </p:sp>
    </p:spTree>
    <p:extLst>
      <p:ext uri="{BB962C8B-B14F-4D97-AF65-F5344CB8AC3E}">
        <p14:creationId xmlns:p14="http://schemas.microsoft.com/office/powerpoint/2010/main" val="389696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2229620"/>
            <a:ext cx="9495691" cy="230832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sz="4800" dirty="0" smtClean="0">
                <a:solidFill>
                  <a:srgbClr val="02B4A0"/>
                </a:solidFill>
              </a:rPr>
              <a:t>Hoeveel </a:t>
            </a:r>
            <a:r>
              <a:rPr lang="nl-NL" sz="4800" dirty="0" err="1" smtClean="0">
                <a:solidFill>
                  <a:srgbClr val="02B4A0"/>
                </a:solidFill>
              </a:rPr>
              <a:t>Prullekes</a:t>
            </a:r>
            <a:r>
              <a:rPr lang="nl-NL" sz="4800" dirty="0" smtClean="0">
                <a:solidFill>
                  <a:srgbClr val="02B4A0"/>
                </a:solidFill>
              </a:rPr>
              <a:t> hebben geholpen met het organiseren van de </a:t>
            </a:r>
            <a:r>
              <a:rPr lang="nl-NL" sz="4800" dirty="0" err="1" smtClean="0">
                <a:solidFill>
                  <a:srgbClr val="02B4A0"/>
                </a:solidFill>
              </a:rPr>
              <a:t>Catalogue</a:t>
            </a:r>
            <a:r>
              <a:rPr lang="nl-NL" sz="4800" dirty="0" smtClean="0">
                <a:solidFill>
                  <a:srgbClr val="02B4A0"/>
                </a:solidFill>
              </a:rPr>
              <a:t> </a:t>
            </a:r>
            <a:r>
              <a:rPr lang="nl-NL" sz="4800" dirty="0" err="1" smtClean="0">
                <a:solidFill>
                  <a:srgbClr val="02B4A0"/>
                </a:solidFill>
              </a:rPr>
              <a:t>Launch</a:t>
            </a:r>
            <a:r>
              <a:rPr lang="nl-NL" sz="4800" dirty="0" smtClean="0">
                <a:solidFill>
                  <a:srgbClr val="02B4A0"/>
                </a:solidFill>
              </a:rPr>
              <a:t> Party?</a:t>
            </a:r>
          </a:p>
        </p:txBody>
      </p:sp>
    </p:spTree>
    <p:extLst>
      <p:ext uri="{BB962C8B-B14F-4D97-AF65-F5344CB8AC3E}">
        <p14:creationId xmlns:p14="http://schemas.microsoft.com/office/powerpoint/2010/main" val="252986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2968283"/>
            <a:ext cx="9495691" cy="83099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sz="4800" dirty="0" smtClean="0">
                <a:solidFill>
                  <a:srgbClr val="02B4A0"/>
                </a:solidFill>
              </a:rPr>
              <a:t>Hoeveel </a:t>
            </a:r>
            <a:r>
              <a:rPr lang="nl-NL" sz="4800" dirty="0" smtClean="0">
                <a:solidFill>
                  <a:srgbClr val="02B4A0"/>
                </a:solidFill>
              </a:rPr>
              <a:t>In Colors 2021-2023 zijn er?</a:t>
            </a:r>
          </a:p>
        </p:txBody>
      </p:sp>
    </p:spTree>
    <p:extLst>
      <p:ext uri="{BB962C8B-B14F-4D97-AF65-F5344CB8AC3E}">
        <p14:creationId xmlns:p14="http://schemas.microsoft.com/office/powerpoint/2010/main" val="46436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2229620"/>
            <a:ext cx="9495691" cy="230832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sz="4800" dirty="0" smtClean="0">
                <a:solidFill>
                  <a:srgbClr val="02B4A0"/>
                </a:solidFill>
              </a:rPr>
              <a:t>Hoeveel </a:t>
            </a:r>
            <a:r>
              <a:rPr lang="nl-NL" sz="4800" dirty="0" smtClean="0">
                <a:solidFill>
                  <a:srgbClr val="02B4A0"/>
                </a:solidFill>
              </a:rPr>
              <a:t>projecten</a:t>
            </a:r>
            <a:r>
              <a:rPr lang="nl-NL" sz="4800" dirty="0" smtClean="0">
                <a:solidFill>
                  <a:srgbClr val="02B4A0"/>
                </a:solidFill>
              </a:rPr>
              <a:t> </a:t>
            </a:r>
            <a:r>
              <a:rPr lang="nl-NL" sz="4800" dirty="0" smtClean="0">
                <a:solidFill>
                  <a:srgbClr val="02B4A0"/>
                </a:solidFill>
              </a:rPr>
              <a:t>werden er door Ingrid gemaakt tijdens haar </a:t>
            </a:r>
          </a:p>
          <a:p>
            <a:pPr algn="ctr"/>
            <a:r>
              <a:rPr lang="nl-NL" sz="4800" dirty="0" smtClean="0">
                <a:solidFill>
                  <a:srgbClr val="02B4A0"/>
                </a:solidFill>
              </a:rPr>
              <a:t>Make &amp; Take?</a:t>
            </a:r>
            <a:endParaRPr lang="nl-NL" sz="4800" dirty="0">
              <a:solidFill>
                <a:srgbClr val="02B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04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2598952"/>
            <a:ext cx="9495691" cy="156966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sz="4800" dirty="0" smtClean="0">
                <a:solidFill>
                  <a:srgbClr val="02B4A0"/>
                </a:solidFill>
              </a:rPr>
              <a:t>Kun </a:t>
            </a:r>
            <a:r>
              <a:rPr lang="nl-NL" sz="4800" dirty="0" smtClean="0">
                <a:solidFill>
                  <a:srgbClr val="02B4A0"/>
                </a:solidFill>
              </a:rPr>
              <a:t>je met </a:t>
            </a:r>
            <a:r>
              <a:rPr lang="nl-NL" sz="4800" dirty="0" err="1" smtClean="0">
                <a:solidFill>
                  <a:srgbClr val="02B4A0"/>
                </a:solidFill>
              </a:rPr>
              <a:t>Stampin</a:t>
            </a:r>
            <a:r>
              <a:rPr lang="nl-NL" sz="4800" dirty="0" smtClean="0">
                <a:solidFill>
                  <a:srgbClr val="02B4A0"/>
                </a:solidFill>
              </a:rPr>
              <a:t>’ Up producten alleen kaarten maken?</a:t>
            </a:r>
          </a:p>
        </p:txBody>
      </p:sp>
    </p:spTree>
    <p:extLst>
      <p:ext uri="{BB962C8B-B14F-4D97-AF65-F5344CB8AC3E}">
        <p14:creationId xmlns:p14="http://schemas.microsoft.com/office/powerpoint/2010/main" val="369268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5312" y="370840"/>
            <a:ext cx="11001375" cy="61163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108" y="2229620"/>
            <a:ext cx="9495691" cy="230832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nl-NL" sz="4800" dirty="0" smtClean="0">
                <a:solidFill>
                  <a:srgbClr val="02B4A0"/>
                </a:solidFill>
              </a:rPr>
              <a:t>Hoeveel </a:t>
            </a:r>
            <a:r>
              <a:rPr lang="nl-NL" sz="4800" dirty="0" smtClean="0">
                <a:solidFill>
                  <a:srgbClr val="02B4A0"/>
                </a:solidFill>
              </a:rPr>
              <a:t>Nederlandse stempelsets zijn er beschikbaar in de nieuwe catalogus?</a:t>
            </a:r>
            <a:endParaRPr lang="nl-NL" sz="4800" dirty="0">
              <a:solidFill>
                <a:srgbClr val="02B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02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269</Words>
  <Application>Microsoft Office PowerPoint</Application>
  <PresentationFormat>Breedbeeld</PresentationFormat>
  <Paragraphs>30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monique berben</dc:creator>
  <cp:lastModifiedBy>monique berben</cp:lastModifiedBy>
  <cp:revision>57</cp:revision>
  <dcterms:created xsi:type="dcterms:W3CDTF">2021-05-26T21:03:48Z</dcterms:created>
  <dcterms:modified xsi:type="dcterms:W3CDTF">2021-05-27T09:39:28Z</dcterms:modified>
</cp:coreProperties>
</file>